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2"/>
  </p:sldMasterIdLst>
  <p:sldIdLst>
    <p:sldId id="256" r:id="rId3"/>
    <p:sldId id="263" r:id="rId4"/>
    <p:sldId id="257" r:id="rId5"/>
    <p:sldId id="260" r:id="rId6"/>
    <p:sldId id="258" r:id="rId7"/>
    <p:sldId id="259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794D1D7-2548-46AD-8D8E-B02A6F7377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874AB-190D-407C-80A1-C81F9318C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414A-EF29-484B-BCC1-B68BBDCA4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5D72-2931-475E-A02F-9847B9D84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B208-6B70-4353-894B-5D7DB4C9C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9360-BCBB-4F4C-BBA6-2DAEE148DF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84F5-E111-4B84-A72C-891E5D613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5E4A-534A-4061-AA53-39B3EBF22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CDDF-0AD9-4E25-A7D4-E485509C4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922B-94B8-401E-826E-03CFE1B86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9FB0-63AA-4782-AD9A-B39A67F49A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3274CDE-25DE-4D87-B9CD-EAC38C409D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January, 2014</a:t>
            </a:r>
          </a:p>
          <a:p>
            <a:r>
              <a:rPr lang="en-US" dirty="0" smtClean="0"/>
              <a:t>Helen Condry, RN, BSN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MedicaL</a:t>
            </a:r>
            <a:r>
              <a:rPr lang="en-US" dirty="0" smtClean="0"/>
              <a:t> </a:t>
            </a:r>
            <a:r>
              <a:rPr lang="en-US" dirty="0" smtClean="0"/>
              <a:t>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27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are the leading causes of Death?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Heart disease: </a:t>
            </a:r>
            <a:r>
              <a:rPr lang="en-US" sz="2800" dirty="0" smtClean="0"/>
              <a:t>597,689 (CDC, 2011)</a:t>
            </a:r>
            <a:endParaRPr lang="en-US" sz="2800" dirty="0"/>
          </a:p>
          <a:p>
            <a:r>
              <a:rPr lang="en-US" sz="2800" dirty="0"/>
              <a:t>Cancer: </a:t>
            </a:r>
            <a:r>
              <a:rPr lang="en-US" sz="2800" dirty="0" smtClean="0"/>
              <a:t>574,743 (CDC, 2011)</a:t>
            </a:r>
          </a:p>
          <a:p>
            <a:r>
              <a:rPr lang="en-US" sz="2800" dirty="0" smtClean="0"/>
              <a:t>Medication errors 210,000 (James, </a:t>
            </a:r>
            <a:r>
              <a:rPr lang="en-US" dirty="0" smtClean="0"/>
              <a:t>2013)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sz="3600" dirty="0" smtClean="0"/>
              <a:t>ADVERSE DRUG ERRORS (ADEs)</a:t>
            </a:r>
          </a:p>
          <a:p>
            <a:pPr>
              <a:buFont typeface="Arial"/>
              <a:buChar char="•"/>
            </a:pPr>
            <a:r>
              <a:rPr lang="en-US" dirty="0" smtClean="0"/>
              <a:t>380,000-450,000 ADEs in hospitals (IOM, 2006)</a:t>
            </a:r>
          </a:p>
          <a:p>
            <a:pPr>
              <a:buFont typeface="Arial"/>
              <a:buChar char="•"/>
            </a:pPr>
            <a:r>
              <a:rPr lang="en-US" dirty="0" smtClean="0"/>
              <a:t>800,000 ADEs in long-term care facilities (IOM, 2006)</a:t>
            </a:r>
          </a:p>
          <a:p>
            <a:pPr>
              <a:buFont typeface="Arial"/>
              <a:buChar char="•"/>
            </a:pPr>
            <a:r>
              <a:rPr lang="en-US" dirty="0" smtClean="0"/>
              <a:t>530,000 ADEs in outpatient settings (IOM, 2006)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56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Med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Inaccurate prescription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Giving wrong med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Giving drug using wrong route 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Giving extra dose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Failing to give med 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Giving drug at wrong time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926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Right medication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Right dose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Right patient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Right route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Right time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Right documentation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3362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Avoid Med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200" dirty="0" smtClean="0"/>
              <a:t>Prepare 1 person’s meds at a time.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Follow 6 rights.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Use at least 2 patient identifiers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Review allergies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Read labels at least 3 times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Clarify illegible hand-written orders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4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Avoid Med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457200">
              <a:buFont typeface="+mj-lt"/>
              <a:buAutoNum type="arabicPeriod" startAt="7"/>
            </a:pPr>
            <a:r>
              <a:rPr lang="en-US" sz="2800" dirty="0" smtClean="0"/>
              <a:t>Question dose that does not make sense.</a:t>
            </a:r>
          </a:p>
          <a:p>
            <a:pPr marL="571500" indent="-457200">
              <a:buFont typeface="+mj-lt"/>
              <a:buAutoNum type="arabicPeriod" startAt="7"/>
            </a:pPr>
            <a:r>
              <a:rPr lang="en-US" sz="2800" dirty="0" smtClean="0"/>
              <a:t>Document all meds as soon as given.</a:t>
            </a:r>
          </a:p>
          <a:p>
            <a:pPr marL="571500" indent="-457200">
              <a:buFont typeface="+mj-lt"/>
              <a:buAutoNum type="arabicPeriod" startAt="7"/>
            </a:pPr>
            <a:r>
              <a:rPr lang="en-US" sz="2800" dirty="0" smtClean="0"/>
              <a:t>Report all med errors, even those that were avoided to discover problems in system.</a:t>
            </a:r>
          </a:p>
          <a:p>
            <a:pPr marL="571500" indent="-457200">
              <a:buFont typeface="+mj-lt"/>
              <a:buAutoNum type="arabicPeriod" startAt="7"/>
            </a:pPr>
            <a:r>
              <a:rPr lang="en-US" sz="2800" dirty="0" smtClean="0"/>
              <a:t>Use established technology.</a:t>
            </a:r>
          </a:p>
          <a:p>
            <a:pPr marL="571500" indent="-457200">
              <a:buFont typeface="+mj-lt"/>
              <a:buAutoNum type="arabicPeriod" startAt="7"/>
            </a:pPr>
            <a:r>
              <a:rPr lang="en-US" sz="2800" dirty="0" smtClean="0"/>
              <a:t>Tell patient what you are giving and the dose.  Educate while administering.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6684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4_LTC2_NPSG_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28600"/>
            <a:ext cx="5943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213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with Medical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to rescue</a:t>
            </a:r>
          </a:p>
          <a:p>
            <a:r>
              <a:rPr lang="en-US" dirty="0" smtClean="0"/>
              <a:t>Failure to listen to family’s concerns</a:t>
            </a:r>
          </a:p>
          <a:p>
            <a:r>
              <a:rPr lang="en-US" dirty="0" smtClean="0"/>
              <a:t>Failure to follow through with instincts</a:t>
            </a:r>
          </a:p>
          <a:p>
            <a:r>
              <a:rPr lang="en-US" dirty="0" smtClean="0"/>
              <a:t>Failure to </a:t>
            </a:r>
            <a:r>
              <a:rPr lang="en-US" smtClean="0"/>
              <a:t>notify physician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0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cal Errors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D3D9E3C-77A4-45D6-B681-2B4E81FB6D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Medical Errors.potx</Template>
  <TotalTime>6210</TotalTime>
  <Words>241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Medical Errors</vt:lpstr>
      <vt:lpstr>MedicaL Errors</vt:lpstr>
      <vt:lpstr>What are the leading causes of Death?</vt:lpstr>
      <vt:lpstr>What is a Med Error?</vt:lpstr>
      <vt:lpstr>Six Rights</vt:lpstr>
      <vt:lpstr>Steps to Avoid Med Errors</vt:lpstr>
      <vt:lpstr>Steps to Avoid Med Errors</vt:lpstr>
      <vt:lpstr>PowerPoint Presentation</vt:lpstr>
      <vt:lpstr>Themes with Medical Errors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Pharmacy design template</dc:title>
  <dc:creator/>
  <cp:keywords/>
  <cp:lastModifiedBy>Helen Condry</cp:lastModifiedBy>
  <cp:revision>21</cp:revision>
  <cp:lastPrinted>1601-01-01T00:00:00Z</cp:lastPrinted>
  <dcterms:modified xsi:type="dcterms:W3CDTF">2014-04-18T00:48:43Z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TC010690531033</vt:lpwstr>
  </property>
</Properties>
</file>